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0"/>
  </p:notesMasterIdLst>
  <p:sldIdLst>
    <p:sldId id="260" r:id="rId2"/>
    <p:sldId id="282" r:id="rId3"/>
    <p:sldId id="268" r:id="rId4"/>
    <p:sldId id="275" r:id="rId5"/>
    <p:sldId id="279" r:id="rId6"/>
    <p:sldId id="277" r:id="rId7"/>
    <p:sldId id="287" r:id="rId8"/>
    <p:sldId id="284" r:id="rId9"/>
    <p:sldId id="270" r:id="rId10"/>
    <p:sldId id="296" r:id="rId11"/>
    <p:sldId id="297" r:id="rId12"/>
    <p:sldId id="289" r:id="rId13"/>
    <p:sldId id="290" r:id="rId14"/>
    <p:sldId id="288" r:id="rId15"/>
    <p:sldId id="298" r:id="rId16"/>
    <p:sldId id="273" r:id="rId17"/>
    <p:sldId id="299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9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44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8/14/21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1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265637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454" y="1107890"/>
            <a:ext cx="10372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5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536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26892" y="6337077"/>
            <a:ext cx="10523654" cy="365125"/>
          </a:xfrm>
        </p:spPr>
        <p:txBody>
          <a:bodyPr/>
          <a:lstStyle/>
          <a:p>
            <a:pPr algn="l"/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068685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0940" y="1279520"/>
            <a:ext cx="9372600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2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External app integration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offers 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413245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Rajesh </a:t>
            </a:r>
            <a:r>
              <a:rPr lang="en-US" sz="1200" dirty="0" err="1">
                <a:solidFill>
                  <a:srgbClr val="002060"/>
                </a:solidFill>
              </a:rPr>
              <a:t>Karandikar</a:t>
            </a:r>
            <a:r>
              <a:rPr lang="en-US" sz="1200" dirty="0">
                <a:solidFill>
                  <a:srgbClr val="002060"/>
                </a:solidFill>
              </a:rPr>
              <a:t> –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Alok Sambuddha – Director, American Express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Legal counsel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Sanjay </a:t>
            </a:r>
            <a:r>
              <a:rPr lang="en-US" sz="1200" dirty="0" err="1">
                <a:solidFill>
                  <a:srgbClr val="002060"/>
                </a:solidFill>
              </a:rPr>
              <a:t>Kelapure</a:t>
            </a:r>
            <a:r>
              <a:rPr lang="en-US" sz="1200" dirty="0">
                <a:solidFill>
                  <a:srgbClr val="002060"/>
                </a:solidFill>
              </a:rPr>
              <a:t> – Hospitality Network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</a:t>
            </a:r>
            <a:r>
              <a:rPr lang="en-US" sz="1200" dirty="0" err="1">
                <a:solidFill>
                  <a:srgbClr val="002060"/>
                </a:solidFill>
              </a:rPr>
              <a:t>patil</a:t>
            </a:r>
            <a:r>
              <a:rPr lang="en-US" sz="1200" dirty="0">
                <a:solidFill>
                  <a:srgbClr val="002060"/>
                </a:solidFill>
              </a:rPr>
              <a:t> – Gaming Integration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IPA, RBI, PM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– Development Partner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1334798" y="1213188"/>
            <a:ext cx="10490018" cy="18239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Organization Structure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111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30915" y="1317383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Rajesh Karandikar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30915" y="1561489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896164" y="1306854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Alok Sambuddha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896164" y="1555331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629324" y="199895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4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629324" y="2258973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756028" y="2001870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5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756028" y="226947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802398" y="1989988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6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802398" y="2250009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845560" y="197871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7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845560" y="2233618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49517" y="2003435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3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549517" y="226345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463505" y="2831809"/>
            <a:ext cx="8296043" cy="61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2"/>
          </p:cNvCxnSpPr>
          <p:nvPr/>
        </p:nvCxnSpPr>
        <p:spPr>
          <a:xfrm>
            <a:off x="2463505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</p:cNvCxnSpPr>
          <p:nvPr/>
        </p:nvCxnSpPr>
        <p:spPr>
          <a:xfrm>
            <a:off x="10759548" y="2473353"/>
            <a:ext cx="0" cy="3717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336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658859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119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3638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Account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354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HR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140200" y="3556185"/>
            <a:ext cx="1751037" cy="45801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Legal/Compliance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01903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Admin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8780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Support</a:t>
            </a:r>
          </a:p>
          <a:p>
            <a:pPr algn="ctr"/>
            <a:r>
              <a:rPr lang="en-US" sz="1600" b="1" dirty="0"/>
              <a:t>Dept. Head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383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59486" y="3557590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Sales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63" y="5220329"/>
            <a:ext cx="1104586" cy="8602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263" y="5211202"/>
            <a:ext cx="1230931" cy="84559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923" y="5205501"/>
            <a:ext cx="1165177" cy="8808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159" y="5287855"/>
            <a:ext cx="1135907" cy="8353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6552" y="5228533"/>
            <a:ext cx="1189037" cy="89467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3790" y="5202850"/>
            <a:ext cx="1012958" cy="102745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154151" y="4857450"/>
            <a:ext cx="9086806" cy="21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9095" y="4857450"/>
            <a:ext cx="5232" cy="345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02050" y="4857450"/>
            <a:ext cx="1501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167226" y="4857450"/>
            <a:ext cx="1674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54151" y="4857450"/>
            <a:ext cx="0" cy="3394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122444" y="4857450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1240957" y="4857448"/>
            <a:ext cx="0" cy="57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198" y="5214406"/>
            <a:ext cx="1351732" cy="90879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94448" y="42981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800" dirty="0"/>
              <a:t>REGIONAL SALES OFFICES</a:t>
            </a: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982606" y="3371637"/>
            <a:ext cx="8827557" cy="165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85" idx="0"/>
          </p:cNvCxnSpPr>
          <p:nvPr/>
        </p:nvCxnSpPr>
        <p:spPr>
          <a:xfrm>
            <a:off x="10810163" y="33703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371880" y="3375063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985993" y="3375055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662227" y="3379810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947488" y="33798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52047" y="3384564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985205" y="3379791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663622" y="2819718"/>
            <a:ext cx="0" cy="56007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9625030" y="4857448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7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To Do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5B51D-5388-6A48-B619-0223AAC1E390}"/>
              </a:ext>
            </a:extLst>
          </p:cNvPr>
          <p:cNvSpPr txBox="1"/>
          <p:nvPr/>
        </p:nvSpPr>
        <p:spPr>
          <a:xfrm>
            <a:off x="1284068" y="1109244"/>
            <a:ext cx="107031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Customer acquisition plan – what is kind of payment we will need to spend? – 10 Rs per download and 20 Rs after a month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Restaurant acquisition plan – same as above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Customer retention strategy? 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Investor pitching may only happen </a:t>
            </a:r>
            <a:r>
              <a:rPr lang="en-US" sz="1400">
                <a:solidFill>
                  <a:srgbClr val="7030A0"/>
                </a:solidFill>
              </a:rPr>
              <a:t>through agency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9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6584" y="1060514"/>
            <a:ext cx="10704159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entrepreneur of hospitality industry, realizing pioneering advancements in established services, to accomplish mutual growth of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spearhead hospitality experience enrichment, Consistently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 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234" y="1071676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a drink to friends or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broadcast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Obligation of menu costing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tangible advantages of higher spend &amp; lockdown sensitivities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drink to anyone, anywhere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Use based costing, with exciting offers &amp; guaranteed cashback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value for money &amp; standardization of health &amp; wellness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1245368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 drink of choice to your beloved ones e.g. Corporates, Family &amp; Friends &amp; colleagues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2406" y="2560384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New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Point Wallet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29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Service for the our bank partner’s privileged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07712" y="385828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Purchase For Self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80754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Food Delivery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Break the dependency of service aggregators, with reduced expenses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1279092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2647987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199" y="398042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0932" y="1183879"/>
            <a:ext cx="2063556" cy="50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SWOT Appraisal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448" y="1056610"/>
            <a:ext cx="10706782" cy="54636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94934" y="2181026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Unique service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appeal e.g. Banking, M&amp;E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Digital marketing enabler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Added value of money for customers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7368" y="2495356"/>
            <a:ext cx="3714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Brand Establishment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partnerships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Absence of support from Venture Capital or Institutional Investors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0915" y="3954650"/>
            <a:ext cx="397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Expansion of existing service aggregators into hospitality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Competition from global players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If we wont do it, someone else will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6849" y="3831719"/>
            <a:ext cx="4622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First mover’s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disposable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Technology innovation &amp; influence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Unorganized sector standardization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urbanization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International tie-ups</a:t>
            </a:r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8" y="22187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&amp; relevant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33918" y="5071601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Indirect Revenue Source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Economical Delivery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Enhanced Restaurant Search &amp; Selection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76093" y="423773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76093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76093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12435" y="2463854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&amp; Cross-Industry Marketing Network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Q3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1844" y="5235615"/>
            <a:ext cx="2177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Points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Entertaining event streaming to partner restaurants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Broadcast &amp; Livestream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</a:t>
            </a:r>
            <a:r>
              <a:rPr lang="en-US" sz="1600" dirty="0" err="1"/>
              <a:t>PoC</a:t>
            </a:r>
            <a:r>
              <a:rPr lang="en-US" sz="1600" dirty="0"/>
              <a:t>	         	          : Oct 2021</a:t>
            </a:r>
          </a:p>
          <a:p>
            <a:r>
              <a:rPr lang="en-US" sz="1600" dirty="0"/>
              <a:t>Foundation Period 	          : Oct-21 to April-22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24202</TotalTime>
  <Words>1459</Words>
  <Application>Microsoft Macintosh PowerPoint</Application>
  <PresentationFormat>Widescreen</PresentationFormat>
  <Paragraphs>256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189</cp:revision>
  <cp:lastPrinted>2021-01-03T16:15:59Z</cp:lastPrinted>
  <dcterms:created xsi:type="dcterms:W3CDTF">2020-06-12T02:29:26Z</dcterms:created>
  <dcterms:modified xsi:type="dcterms:W3CDTF">2021-08-19T06:57:28Z</dcterms:modified>
</cp:coreProperties>
</file>